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0" y="5292973"/>
            <a:ext cx="2487417" cy="1497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323662" y="1781112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539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778428" y="4135673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independent, objectively selected 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628552" y="-121215"/>
            <a:ext cx="1421439" cy="7092337"/>
          </a:xfrm>
          <a:prstGeom prst="bentConnector3">
            <a:avLst>
              <a:gd name="adj1" fmla="val 68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058658"/>
            <a:ext cx="1328166" cy="2486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28830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32680" y="4470124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649398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931878" y="535596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5339271" y="170949"/>
            <a:ext cx="4618038" cy="1517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5217183" y="114232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candidate climate drivers (monthly)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12" y="560362"/>
            <a:ext cx="241923" cy="9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70" y="442154"/>
            <a:ext cx="678748" cy="4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7355617" y="659246"/>
            <a:ext cx="18768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Precipitation (PPT)</a:t>
            </a:r>
          </a:p>
          <a:p>
            <a:r>
              <a:rPr lang="en-US" sz="1100" dirty="0"/>
              <a:t>Precip day frequency (PDF)*</a:t>
            </a:r>
          </a:p>
          <a:p>
            <a:r>
              <a:rPr lang="en-US" sz="1100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5739629" y="626268"/>
            <a:ext cx="1431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T</a:t>
            </a:r>
            <a:r>
              <a:rPr lang="en-US" sz="1100" i="1" baseline="-25000" dirty="0"/>
              <a:t>mean</a:t>
            </a:r>
            <a:r>
              <a:rPr lang="en-US" sz="1100" i="1" dirty="0"/>
              <a:t> </a:t>
            </a:r>
          </a:p>
          <a:p>
            <a:r>
              <a:rPr lang="en-US" sz="1100" i="1" dirty="0"/>
              <a:t>T</a:t>
            </a:r>
            <a:r>
              <a:rPr lang="en-US" sz="1100" i="1" baseline="-25000" dirty="0"/>
              <a:t>min</a:t>
            </a:r>
            <a:r>
              <a:rPr lang="en-US" sz="1100" i="1" dirty="0"/>
              <a:t> </a:t>
            </a:r>
          </a:p>
          <a:p>
            <a:r>
              <a:rPr lang="en-US" sz="1100" i="1" dirty="0"/>
              <a:t>T</a:t>
            </a:r>
            <a:r>
              <a:rPr lang="en-US" sz="1100" i="1" baseline="-25000" dirty="0"/>
              <a:t>max</a:t>
            </a:r>
          </a:p>
          <a:p>
            <a:r>
              <a:rPr lang="en-US" sz="1100" dirty="0"/>
              <a:t>Potential Evapotranspiration (</a:t>
            </a:r>
            <a:r>
              <a:rPr lang="en-US" sz="1100" i="1" dirty="0"/>
              <a:t>PET</a:t>
            </a:r>
            <a:r>
              <a:rPr lang="en-US" sz="1100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101982" y="702192"/>
            <a:ext cx="3141868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growth (RW, BAI, or ∆AGB)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686640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348281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5695954" y="406383"/>
            <a:ext cx="1384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364555" y="422725"/>
            <a:ext cx="96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Water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12156-FB15-C941-B137-830D3AD50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707" y="3880310"/>
            <a:ext cx="6448879" cy="2670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21" y="991126"/>
            <a:ext cx="3734663" cy="21825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7329455" y="1425293"/>
            <a:ext cx="2785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not available for all sites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278</Words>
  <Application>Microsoft Macintosh PowerPoint</Application>
  <PresentationFormat>Widescreen</PresentationFormat>
  <Paragraphs>76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47</cp:revision>
  <dcterms:created xsi:type="dcterms:W3CDTF">2020-05-22T14:33:34Z</dcterms:created>
  <dcterms:modified xsi:type="dcterms:W3CDTF">2020-12-02T22:07:33Z</dcterms:modified>
</cp:coreProperties>
</file>